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30275213" cy="42811700"/>
  <p:notesSz cx="6858000" cy="9144000"/>
  <p:defaultTextStyle>
    <a:defPPr>
      <a:defRPr lang="de-DE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3D3"/>
    <a:srgbClr val="12C498"/>
    <a:srgbClr val="0BB8BF"/>
    <a:srgbClr val="00E3A7"/>
    <a:srgbClr val="0CBABE"/>
    <a:srgbClr val="059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7" autoAdjust="0"/>
  </p:normalViewPr>
  <p:slideViewPr>
    <p:cSldViewPr snapToGrid="0" snapToObjects="1">
      <p:cViewPr varScale="1">
        <p:scale>
          <a:sx n="19" d="100"/>
          <a:sy n="19" d="100"/>
        </p:scale>
        <p:origin x="2688" y="230"/>
      </p:cViewPr>
      <p:guideLst>
        <p:guide orient="horz" pos="13484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E10BE-1B96-1E4B-A54B-F0A4549839CB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AFA11-E6FB-BF42-9C5C-A7F8A0920F2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02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1AFA11-E6FB-BF42-9C5C-A7F8A0920F21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5582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270641" y="13299379"/>
            <a:ext cx="25733931" cy="9176767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41282" y="24259963"/>
            <a:ext cx="21192649" cy="1094076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928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2802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2676283" y="10702928"/>
            <a:ext cx="22548726" cy="228031763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014332" y="10702928"/>
            <a:ext cx="67157362" cy="228031763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1757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9660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91533" y="27510485"/>
            <a:ext cx="25733931" cy="850287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391533" y="18145428"/>
            <a:ext cx="25733931" cy="9365056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17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339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50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67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0970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014332" y="62364364"/>
            <a:ext cx="44850417" cy="176370327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369338" y="62364364"/>
            <a:ext cx="44855671" cy="176370327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2894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13761" y="9583085"/>
            <a:ext cx="13376810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170" indent="0">
              <a:buNone/>
              <a:defRPr sz="9100" b="1"/>
            </a:lvl2pPr>
            <a:lvl3pPr marL="4176339" indent="0">
              <a:buNone/>
              <a:defRPr sz="8200" b="1"/>
            </a:lvl3pPr>
            <a:lvl4pPr marL="6264509" indent="0">
              <a:buNone/>
              <a:defRPr sz="7300" b="1"/>
            </a:lvl4pPr>
            <a:lvl5pPr marL="8352678" indent="0">
              <a:buNone/>
              <a:defRPr sz="7300" b="1"/>
            </a:lvl5pPr>
            <a:lvl6pPr marL="10440848" indent="0">
              <a:buNone/>
              <a:defRPr sz="7300" b="1"/>
            </a:lvl6pPr>
            <a:lvl7pPr marL="12529017" indent="0">
              <a:buNone/>
              <a:defRPr sz="7300" b="1"/>
            </a:lvl7pPr>
            <a:lvl8pPr marL="14617187" indent="0">
              <a:buNone/>
              <a:defRPr sz="7300" b="1"/>
            </a:lvl8pPr>
            <a:lvl9pPr marL="16705356" indent="0">
              <a:buNone/>
              <a:defRPr sz="73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513761" y="13576859"/>
            <a:ext cx="13376810" cy="24666281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15379389" y="9583085"/>
            <a:ext cx="13382065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170" indent="0">
              <a:buNone/>
              <a:defRPr sz="9100" b="1"/>
            </a:lvl2pPr>
            <a:lvl3pPr marL="4176339" indent="0">
              <a:buNone/>
              <a:defRPr sz="8200" b="1"/>
            </a:lvl3pPr>
            <a:lvl4pPr marL="6264509" indent="0">
              <a:buNone/>
              <a:defRPr sz="7300" b="1"/>
            </a:lvl4pPr>
            <a:lvl5pPr marL="8352678" indent="0">
              <a:buNone/>
              <a:defRPr sz="7300" b="1"/>
            </a:lvl5pPr>
            <a:lvl6pPr marL="10440848" indent="0">
              <a:buNone/>
              <a:defRPr sz="7300" b="1"/>
            </a:lvl6pPr>
            <a:lvl7pPr marL="12529017" indent="0">
              <a:buNone/>
              <a:defRPr sz="7300" b="1"/>
            </a:lvl7pPr>
            <a:lvl8pPr marL="14617187" indent="0">
              <a:buNone/>
              <a:defRPr sz="7300" b="1"/>
            </a:lvl8pPr>
            <a:lvl9pPr marL="16705356" indent="0">
              <a:buNone/>
              <a:defRPr sz="73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15379389" y="13576859"/>
            <a:ext cx="13382065" cy="24666281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592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3653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4799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13763" y="1704540"/>
            <a:ext cx="9960336" cy="7254205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836767" y="1704543"/>
            <a:ext cx="16924685" cy="3653860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513763" y="8958748"/>
            <a:ext cx="9960336" cy="29284395"/>
          </a:xfrm>
        </p:spPr>
        <p:txBody>
          <a:bodyPr/>
          <a:lstStyle>
            <a:lvl1pPr marL="0" indent="0">
              <a:buNone/>
              <a:defRPr sz="6400"/>
            </a:lvl1pPr>
            <a:lvl2pPr marL="2088170" indent="0">
              <a:buNone/>
              <a:defRPr sz="5500"/>
            </a:lvl2pPr>
            <a:lvl3pPr marL="4176339" indent="0">
              <a:buNone/>
              <a:defRPr sz="4600"/>
            </a:lvl3pPr>
            <a:lvl4pPr marL="6264509" indent="0">
              <a:buNone/>
              <a:defRPr sz="4100"/>
            </a:lvl4pPr>
            <a:lvl5pPr marL="8352678" indent="0">
              <a:buNone/>
              <a:defRPr sz="4100"/>
            </a:lvl5pPr>
            <a:lvl6pPr marL="10440848" indent="0">
              <a:buNone/>
              <a:defRPr sz="4100"/>
            </a:lvl6pPr>
            <a:lvl7pPr marL="12529017" indent="0">
              <a:buNone/>
              <a:defRPr sz="4100"/>
            </a:lvl7pPr>
            <a:lvl8pPr marL="14617187" indent="0">
              <a:buNone/>
              <a:defRPr sz="4100"/>
            </a:lvl8pPr>
            <a:lvl9pPr marL="16705356" indent="0">
              <a:buNone/>
              <a:defRPr sz="41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217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34154" y="29968190"/>
            <a:ext cx="18165128" cy="353791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934154" y="3825305"/>
            <a:ext cx="18165128" cy="25687020"/>
          </a:xfrm>
        </p:spPr>
        <p:txBody>
          <a:bodyPr/>
          <a:lstStyle>
            <a:lvl1pPr marL="0" indent="0">
              <a:buNone/>
              <a:defRPr sz="14600"/>
            </a:lvl1pPr>
            <a:lvl2pPr marL="2088170" indent="0">
              <a:buNone/>
              <a:defRPr sz="12800"/>
            </a:lvl2pPr>
            <a:lvl3pPr marL="4176339" indent="0">
              <a:buNone/>
              <a:defRPr sz="11000"/>
            </a:lvl3pPr>
            <a:lvl4pPr marL="6264509" indent="0">
              <a:buNone/>
              <a:defRPr sz="9100"/>
            </a:lvl4pPr>
            <a:lvl5pPr marL="8352678" indent="0">
              <a:buNone/>
              <a:defRPr sz="9100"/>
            </a:lvl5pPr>
            <a:lvl6pPr marL="10440848" indent="0">
              <a:buNone/>
              <a:defRPr sz="9100"/>
            </a:lvl6pPr>
            <a:lvl7pPr marL="12529017" indent="0">
              <a:buNone/>
              <a:defRPr sz="9100"/>
            </a:lvl7pPr>
            <a:lvl8pPr marL="14617187" indent="0">
              <a:buNone/>
              <a:defRPr sz="9100"/>
            </a:lvl8pPr>
            <a:lvl9pPr marL="16705356" indent="0">
              <a:buNone/>
              <a:defRPr sz="91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934154" y="33506104"/>
            <a:ext cx="18165128" cy="5024426"/>
          </a:xfrm>
        </p:spPr>
        <p:txBody>
          <a:bodyPr/>
          <a:lstStyle>
            <a:lvl1pPr marL="0" indent="0">
              <a:buNone/>
              <a:defRPr sz="6400"/>
            </a:lvl1pPr>
            <a:lvl2pPr marL="2088170" indent="0">
              <a:buNone/>
              <a:defRPr sz="5500"/>
            </a:lvl2pPr>
            <a:lvl3pPr marL="4176339" indent="0">
              <a:buNone/>
              <a:defRPr sz="4600"/>
            </a:lvl3pPr>
            <a:lvl4pPr marL="6264509" indent="0">
              <a:buNone/>
              <a:defRPr sz="4100"/>
            </a:lvl4pPr>
            <a:lvl5pPr marL="8352678" indent="0">
              <a:buNone/>
              <a:defRPr sz="4100"/>
            </a:lvl5pPr>
            <a:lvl6pPr marL="10440848" indent="0">
              <a:buNone/>
              <a:defRPr sz="4100"/>
            </a:lvl6pPr>
            <a:lvl7pPr marL="12529017" indent="0">
              <a:buNone/>
              <a:defRPr sz="4100"/>
            </a:lvl7pPr>
            <a:lvl8pPr marL="14617187" indent="0">
              <a:buNone/>
              <a:defRPr sz="4100"/>
            </a:lvl8pPr>
            <a:lvl9pPr marL="16705356" indent="0">
              <a:buNone/>
              <a:defRPr sz="41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965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  <a:prstGeom prst="rect">
            <a:avLst/>
          </a:prstGeom>
        </p:spPr>
        <p:txBody>
          <a:bodyPr vert="horz" lIns="417634" tIns="208817" rIns="417634" bIns="208817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13761" y="9989400"/>
            <a:ext cx="27247692" cy="28253743"/>
          </a:xfrm>
          <a:prstGeom prst="rect">
            <a:avLst/>
          </a:prstGeom>
        </p:spPr>
        <p:txBody>
          <a:bodyPr vert="horz" lIns="417634" tIns="208817" rIns="417634" bIns="208817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 vert="horz" lIns="417634" tIns="208817" rIns="417634" bIns="208817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862BA-D8ED-8A46-B738-7314C7F4C45D}" type="datetimeFigureOut">
              <a:rPr lang="de-DE" smtClean="0"/>
              <a:t>29.09.2022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 vert="horz" lIns="417634" tIns="208817" rIns="417634" bIns="208817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 vert="horz" lIns="417634" tIns="208817" rIns="417634" bIns="208817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FFA91-BB77-C849-886A-3B91AA3F8A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7708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71F7E0-2BD8-502A-FD92-F22CC93BF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761" y="1714454"/>
            <a:ext cx="27247692" cy="1159376"/>
          </a:xfrm>
        </p:spPr>
        <p:txBody>
          <a:bodyPr>
            <a:normAutofit fontScale="90000"/>
          </a:bodyPr>
          <a:lstStyle/>
          <a:p>
            <a:r>
              <a:rPr lang="de-DE" b="1" dirty="0">
                <a:solidFill>
                  <a:srgbClr val="0083D3"/>
                </a:solidFill>
              </a:rPr>
              <a:t>Ampfer Mampfer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6366F22-0ADE-85BC-AD35-B7D11F7CD32A}"/>
              </a:ext>
            </a:extLst>
          </p:cNvPr>
          <p:cNvSpPr txBox="1"/>
          <p:nvPr/>
        </p:nvSpPr>
        <p:spPr>
          <a:xfrm>
            <a:off x="1513760" y="3439884"/>
            <a:ext cx="2724769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0CBABE"/>
                </a:solidFill>
              </a:rPr>
              <a:t>Christian Krause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B14F824-7D79-42F4-A53D-F8CD26BBBDA5}"/>
              </a:ext>
            </a:extLst>
          </p:cNvPr>
          <p:cNvSpPr txBox="1"/>
          <p:nvPr/>
        </p:nvSpPr>
        <p:spPr>
          <a:xfrm>
            <a:off x="-2974240" y="6988404"/>
            <a:ext cx="17967258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8000" b="1" dirty="0">
                <a:solidFill>
                  <a:srgbClr val="00E3A7"/>
                </a:solidFill>
              </a:rPr>
              <a:t>Ampferwurzel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95E137C-0115-DED0-655B-ED79517E14EF}"/>
              </a:ext>
            </a:extLst>
          </p:cNvPr>
          <p:cNvSpPr txBox="1"/>
          <p:nvPr/>
        </p:nvSpPr>
        <p:spPr>
          <a:xfrm>
            <a:off x="9927487" y="5042777"/>
            <a:ext cx="105238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0" b="1" dirty="0">
                <a:solidFill>
                  <a:srgbClr val="059AC8"/>
                </a:solidFill>
              </a:rPr>
              <a:t>Problem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72062D2-877D-C667-4007-C47AAC1EFAA2}"/>
              </a:ext>
            </a:extLst>
          </p:cNvPr>
          <p:cNvSpPr txBox="1"/>
          <p:nvPr/>
        </p:nvSpPr>
        <p:spPr>
          <a:xfrm>
            <a:off x="11670079" y="7945321"/>
            <a:ext cx="1433380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de-DE" sz="5400" dirty="0"/>
              <a:t>Ampfer ist sehr hartnäckig und vermehrt sich stark auf Getreideäckern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e-DE" sz="5400" dirty="0"/>
              <a:t>Er kann nicht großflächig mechanisch bekämpft werden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e-DE" sz="5400" dirty="0"/>
              <a:t>Konventionelle Bauern wenden gegen Ampfer oft Pflanzenschutzmittel an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e-DE" sz="5400" dirty="0"/>
              <a:t>Für Biobauern ist Einzelbekämpfung oft die einzige Lösung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11E1335-F54A-E97F-F1FA-838215F95CC8}"/>
              </a:ext>
            </a:extLst>
          </p:cNvPr>
          <p:cNvSpPr txBox="1"/>
          <p:nvPr/>
        </p:nvSpPr>
        <p:spPr>
          <a:xfrm>
            <a:off x="-259501" y="16333557"/>
            <a:ext cx="105238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0" b="1" dirty="0">
                <a:solidFill>
                  <a:srgbClr val="059AC8"/>
                </a:solidFill>
              </a:rPr>
              <a:t>Idee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5A2EB3E-537C-C7B0-121A-2984BB634A61}"/>
              </a:ext>
            </a:extLst>
          </p:cNvPr>
          <p:cNvSpPr txBox="1"/>
          <p:nvPr/>
        </p:nvSpPr>
        <p:spPr>
          <a:xfrm>
            <a:off x="8735675" y="16201664"/>
            <a:ext cx="19001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 err="1"/>
              <a:t>Ampfererkennung</a:t>
            </a:r>
            <a:r>
              <a:rPr lang="de-DE" sz="5400" dirty="0"/>
              <a:t> auf Bildern mithilfe von Neuronalen Netzwerken, um Ampfer autonom Einzeln zu bekämpfen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510F08F-1E1C-B3D9-CE49-6077464AD45C}"/>
              </a:ext>
            </a:extLst>
          </p:cNvPr>
          <p:cNvSpPr txBox="1"/>
          <p:nvPr/>
        </p:nvSpPr>
        <p:spPr>
          <a:xfrm>
            <a:off x="18874965" y="19113561"/>
            <a:ext cx="105238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0" b="1" dirty="0">
                <a:solidFill>
                  <a:srgbClr val="059AC8"/>
                </a:solidFill>
              </a:rPr>
              <a:t>Umsetzung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3760945-0BB7-43FC-DA8C-F4F926D65F3C}"/>
              </a:ext>
            </a:extLst>
          </p:cNvPr>
          <p:cNvSpPr txBox="1"/>
          <p:nvPr/>
        </p:nvSpPr>
        <p:spPr>
          <a:xfrm>
            <a:off x="2561048" y="18691254"/>
            <a:ext cx="17678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5400" dirty="0"/>
              <a:t>Objekterkennung auf </a:t>
            </a:r>
            <a:r>
              <a:rPr lang="de-DE" sz="5400" dirty="0" err="1"/>
              <a:t>Drohenbildern</a:t>
            </a:r>
            <a:r>
              <a:rPr lang="de-DE" sz="5400" dirty="0"/>
              <a:t> aus ca. 10m – 20m Höhe und Bildern aus ca. 1m Höhe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5400" dirty="0"/>
              <a:t>Faster-RCNN und YOLOv5 im Vergleich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6036746-63AC-8A68-D4A6-6AD1BDDD03FB}"/>
              </a:ext>
            </a:extLst>
          </p:cNvPr>
          <p:cNvSpPr txBox="1"/>
          <p:nvPr/>
        </p:nvSpPr>
        <p:spPr>
          <a:xfrm>
            <a:off x="9875689" y="22172098"/>
            <a:ext cx="105238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0" b="1" dirty="0">
                <a:solidFill>
                  <a:srgbClr val="059AC8"/>
                </a:solidFill>
              </a:rPr>
              <a:t>Ergebnisse</a:t>
            </a:r>
          </a:p>
        </p:txBody>
      </p:sp>
      <p:pic>
        <p:nvPicPr>
          <p:cNvPr id="13" name="Grafik 12" descr="Ein Bild, das Gras, Pflanze, Baum enthält.&#10;&#10;Automatisch generierte Beschreibung">
            <a:extLst>
              <a:ext uri="{FF2B5EF4-FFF2-40B4-BE49-F238E27FC236}">
                <a16:creationId xmlns:a16="http://schemas.microsoft.com/office/drawing/2014/main" id="{7B83D737-CB8C-60C8-5A8D-BCECB6B3E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115" y="25551938"/>
            <a:ext cx="8509877" cy="6382407"/>
          </a:xfrm>
          <a:prstGeom prst="rect">
            <a:avLst/>
          </a:prstGeom>
        </p:spPr>
      </p:pic>
      <p:pic>
        <p:nvPicPr>
          <p:cNvPr id="16" name="Grafik 15" descr="Ein Bild, das Gewebe, Bettwäsche enthält.&#10;&#10;Automatisch generierte Beschreibung">
            <a:extLst>
              <a:ext uri="{FF2B5EF4-FFF2-40B4-BE49-F238E27FC236}">
                <a16:creationId xmlns:a16="http://schemas.microsoft.com/office/drawing/2014/main" id="{D3BCB00D-C0A8-82D0-0727-4A74D713C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11221" y="25489666"/>
            <a:ext cx="8509877" cy="6382407"/>
          </a:xfrm>
          <a:prstGeom prst="rect">
            <a:avLst/>
          </a:prstGeom>
        </p:spPr>
      </p:pic>
      <p:pic>
        <p:nvPicPr>
          <p:cNvPr id="18" name="Grafik 17" descr="Ein Bild, das draußen, Pflanze, Baum, grün enthält.&#10;&#10;Automatisch generierte Beschreibung">
            <a:extLst>
              <a:ext uri="{FF2B5EF4-FFF2-40B4-BE49-F238E27FC236}">
                <a16:creationId xmlns:a16="http://schemas.microsoft.com/office/drawing/2014/main" id="{0170914F-4DE9-ED0F-A8C2-1146E974F4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5164" y="25489665"/>
            <a:ext cx="8509876" cy="6382407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0925E43D-FF54-439F-1E12-7E8B584FF0A1}"/>
              </a:ext>
            </a:extLst>
          </p:cNvPr>
          <p:cNvSpPr txBox="1"/>
          <p:nvPr/>
        </p:nvSpPr>
        <p:spPr>
          <a:xfrm>
            <a:off x="6111993" y="24166226"/>
            <a:ext cx="17967258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8000" b="1" dirty="0">
                <a:solidFill>
                  <a:srgbClr val="00E3A7"/>
                </a:solidFill>
              </a:rPr>
              <a:t>Bilderkennung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F815C39B-F868-2058-1529-791849E64916}"/>
              </a:ext>
            </a:extLst>
          </p:cNvPr>
          <p:cNvSpPr txBox="1"/>
          <p:nvPr/>
        </p:nvSpPr>
        <p:spPr>
          <a:xfrm>
            <a:off x="2412913" y="32605354"/>
            <a:ext cx="8067097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8000" b="1" dirty="0">
                <a:solidFill>
                  <a:srgbClr val="00E3A7"/>
                </a:solidFill>
              </a:rPr>
              <a:t>GPS Position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A26BD683-1D67-7821-79DD-B65C6E56FA9F}"/>
              </a:ext>
            </a:extLst>
          </p:cNvPr>
          <p:cNvSpPr txBox="1"/>
          <p:nvPr/>
        </p:nvSpPr>
        <p:spPr>
          <a:xfrm>
            <a:off x="6962406" y="33650366"/>
            <a:ext cx="615923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/>
              <a:t>Die GPS Position der Ampferpflanzen auf Drohnenbildern kann anhand der Position des Ampfers auf dem Bild und der Position</a:t>
            </a:r>
          </a:p>
        </p:txBody>
      </p:sp>
      <p:pic>
        <p:nvPicPr>
          <p:cNvPr id="22" name="Grafik 21" descr="Ein Bild, das Karte enthält.&#10;&#10;Automatisch generierte Beschreibung">
            <a:extLst>
              <a:ext uri="{FF2B5EF4-FFF2-40B4-BE49-F238E27FC236}">
                <a16:creationId xmlns:a16="http://schemas.microsoft.com/office/drawing/2014/main" id="{7FC37C2F-420D-0706-4353-F0421E328D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3061" y="33807080"/>
            <a:ext cx="5207955" cy="4529836"/>
          </a:xfrm>
          <a:prstGeom prst="rect">
            <a:avLst/>
          </a:prstGeom>
        </p:spPr>
      </p:pic>
      <p:sp>
        <p:nvSpPr>
          <p:cNvPr id="26" name="Textfeld 25">
            <a:extLst>
              <a:ext uri="{FF2B5EF4-FFF2-40B4-BE49-F238E27FC236}">
                <a16:creationId xmlns:a16="http://schemas.microsoft.com/office/drawing/2014/main" id="{45771331-F519-2D20-A9B8-29E028FF9A01}"/>
              </a:ext>
            </a:extLst>
          </p:cNvPr>
          <p:cNvSpPr txBox="1"/>
          <p:nvPr/>
        </p:nvSpPr>
        <p:spPr>
          <a:xfrm>
            <a:off x="1513760" y="38524406"/>
            <a:ext cx="116078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/>
              <a:t>der Drohne berechnet und auf Google Maps angezeigt werden.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FB5E5A39-1F7B-A206-08AD-515A7B3D2D82}"/>
              </a:ext>
            </a:extLst>
          </p:cNvPr>
          <p:cNvSpPr txBox="1"/>
          <p:nvPr/>
        </p:nvSpPr>
        <p:spPr>
          <a:xfrm>
            <a:off x="17183996" y="32480422"/>
            <a:ext cx="9022718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8000" b="1" dirty="0">
                <a:solidFill>
                  <a:srgbClr val="00E3A7"/>
                </a:solidFill>
              </a:rPr>
              <a:t>Netzwerk Vergleich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220EDB4-31E3-3141-B142-77D0FEFD14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652981" y="33663973"/>
            <a:ext cx="9887404" cy="4860433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2ADBB118-38A5-3F4E-8E5B-E497A7151619}"/>
              </a:ext>
            </a:extLst>
          </p:cNvPr>
          <p:cNvSpPr txBox="1"/>
          <p:nvPr/>
        </p:nvSpPr>
        <p:spPr>
          <a:xfrm>
            <a:off x="16128920" y="38106180"/>
            <a:ext cx="116078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/>
              <a:t>Das Faster R-CNN ist vor allem auf den Bildern aus 1m Höhe deutlich besser als das YOLOv5, ist aber dafür deutlich langsamer.</a:t>
            </a:r>
          </a:p>
        </p:txBody>
      </p:sp>
      <p:pic>
        <p:nvPicPr>
          <p:cNvPr id="29" name="Inhaltsplatzhalter 28" descr="Ein Bild, das draußen, Himmel, Boden, Person enthält.&#10;&#10;Automatisch generierte Beschreibung">
            <a:extLst>
              <a:ext uri="{FF2B5EF4-FFF2-40B4-BE49-F238E27FC236}">
                <a16:creationId xmlns:a16="http://schemas.microsoft.com/office/drawing/2014/main" id="{48647F87-F8CB-0CE4-115F-5216C3E92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2599029" y="8258725"/>
            <a:ext cx="6647881" cy="6647881"/>
          </a:xfrm>
        </p:spPr>
      </p:pic>
      <p:sp>
        <p:nvSpPr>
          <p:cNvPr id="48" name="Freihandform: Form 47">
            <a:extLst>
              <a:ext uri="{FF2B5EF4-FFF2-40B4-BE49-F238E27FC236}">
                <a16:creationId xmlns:a16="http://schemas.microsoft.com/office/drawing/2014/main" id="{6FC1227A-3C45-D6F0-604F-9C314C6356C8}"/>
              </a:ext>
            </a:extLst>
          </p:cNvPr>
          <p:cNvSpPr/>
          <p:nvPr/>
        </p:nvSpPr>
        <p:spPr>
          <a:xfrm>
            <a:off x="1101969" y="5103901"/>
            <a:ext cx="27987307" cy="36548539"/>
          </a:xfrm>
          <a:custGeom>
            <a:avLst/>
            <a:gdLst>
              <a:gd name="connsiteX0" fmla="*/ 15198675 w 27987307"/>
              <a:gd name="connsiteY0" fmla="*/ 27469841 h 36548539"/>
              <a:gd name="connsiteX1" fmla="*/ 26065447 w 27987307"/>
              <a:gd name="connsiteY1" fmla="*/ 27469841 h 36548539"/>
              <a:gd name="connsiteX2" fmla="*/ 26760331 w 27987307"/>
              <a:gd name="connsiteY2" fmla="*/ 28164725 h 36548539"/>
              <a:gd name="connsiteX3" fmla="*/ 26760331 w 27987307"/>
              <a:gd name="connsiteY3" fmla="*/ 35853655 h 36548539"/>
              <a:gd name="connsiteX4" fmla="*/ 26065447 w 27987307"/>
              <a:gd name="connsiteY4" fmla="*/ 36548539 h 36548539"/>
              <a:gd name="connsiteX5" fmla="*/ 15198675 w 27987307"/>
              <a:gd name="connsiteY5" fmla="*/ 36548539 h 36548539"/>
              <a:gd name="connsiteX6" fmla="*/ 14503791 w 27987307"/>
              <a:gd name="connsiteY6" fmla="*/ 35853655 h 36548539"/>
              <a:gd name="connsiteX7" fmla="*/ 14503791 w 27987307"/>
              <a:gd name="connsiteY7" fmla="*/ 28164725 h 36548539"/>
              <a:gd name="connsiteX8" fmla="*/ 15198675 w 27987307"/>
              <a:gd name="connsiteY8" fmla="*/ 27469841 h 36548539"/>
              <a:gd name="connsiteX9" fmla="*/ 5588082 w 27987307"/>
              <a:gd name="connsiteY9" fmla="*/ 27193355 h 36548539"/>
              <a:gd name="connsiteX10" fmla="*/ 5623709 w 27987307"/>
              <a:gd name="connsiteY10" fmla="*/ 27193355 h 36548539"/>
              <a:gd name="connsiteX11" fmla="*/ 5628756 w 27987307"/>
              <a:gd name="connsiteY11" fmla="*/ 27198403 h 36548539"/>
              <a:gd name="connsiteX12" fmla="*/ 5628756 w 27987307"/>
              <a:gd name="connsiteY12" fmla="*/ 27496407 h 36548539"/>
              <a:gd name="connsiteX13" fmla="*/ 5623711 w 27987307"/>
              <a:gd name="connsiteY13" fmla="*/ 27501453 h 36548539"/>
              <a:gd name="connsiteX14" fmla="*/ 11900092 w 27987307"/>
              <a:gd name="connsiteY14" fmla="*/ 27501453 h 36548539"/>
              <a:gd name="connsiteX15" fmla="*/ 12515447 w 27987307"/>
              <a:gd name="connsiteY15" fmla="*/ 28116809 h 36548539"/>
              <a:gd name="connsiteX16" fmla="*/ 12515447 w 27987307"/>
              <a:gd name="connsiteY16" fmla="*/ 34966931 h 36548539"/>
              <a:gd name="connsiteX17" fmla="*/ 11900092 w 27987307"/>
              <a:gd name="connsiteY17" fmla="*/ 35582287 h 36548539"/>
              <a:gd name="connsiteX18" fmla="*/ 615356 w 27987307"/>
              <a:gd name="connsiteY18" fmla="*/ 35582287 h 36548539"/>
              <a:gd name="connsiteX19" fmla="*/ 0 w 27987307"/>
              <a:gd name="connsiteY19" fmla="*/ 34966931 h 36548539"/>
              <a:gd name="connsiteX20" fmla="*/ 0 w 27987307"/>
              <a:gd name="connsiteY20" fmla="*/ 28116809 h 36548539"/>
              <a:gd name="connsiteX21" fmla="*/ 615356 w 27987307"/>
              <a:gd name="connsiteY21" fmla="*/ 27501453 h 36548539"/>
              <a:gd name="connsiteX22" fmla="*/ 5588080 w 27987307"/>
              <a:gd name="connsiteY22" fmla="*/ 27501453 h 36548539"/>
              <a:gd name="connsiteX23" fmla="*/ 5583035 w 27987307"/>
              <a:gd name="connsiteY23" fmla="*/ 27496407 h 36548539"/>
              <a:gd name="connsiteX24" fmla="*/ 5583035 w 27987307"/>
              <a:gd name="connsiteY24" fmla="*/ 27198403 h 36548539"/>
              <a:gd name="connsiteX25" fmla="*/ 5588082 w 27987307"/>
              <a:gd name="connsiteY25" fmla="*/ 27193355 h 36548539"/>
              <a:gd name="connsiteX26" fmla="*/ 20372879 w 27987307"/>
              <a:gd name="connsiteY26" fmla="*/ 27171293 h 36548539"/>
              <a:gd name="connsiteX27" fmla="*/ 20408507 w 27987307"/>
              <a:gd name="connsiteY27" fmla="*/ 27171293 h 36548539"/>
              <a:gd name="connsiteX28" fmla="*/ 20413553 w 27987307"/>
              <a:gd name="connsiteY28" fmla="*/ 27176339 h 36548539"/>
              <a:gd name="connsiteX29" fmla="*/ 20413553 w 27987307"/>
              <a:gd name="connsiteY29" fmla="*/ 27386685 h 36548539"/>
              <a:gd name="connsiteX30" fmla="*/ 20408507 w 27987307"/>
              <a:gd name="connsiteY30" fmla="*/ 27391733 h 36548539"/>
              <a:gd name="connsiteX31" fmla="*/ 20372879 w 27987307"/>
              <a:gd name="connsiteY31" fmla="*/ 27391733 h 36548539"/>
              <a:gd name="connsiteX32" fmla="*/ 20367833 w 27987307"/>
              <a:gd name="connsiteY32" fmla="*/ 27386685 h 36548539"/>
              <a:gd name="connsiteX33" fmla="*/ 20367833 w 27987307"/>
              <a:gd name="connsiteY33" fmla="*/ 27176339 h 36548539"/>
              <a:gd name="connsiteX34" fmla="*/ 20372879 w 27987307"/>
              <a:gd name="connsiteY34" fmla="*/ 27171293 h 36548539"/>
              <a:gd name="connsiteX35" fmla="*/ 767762 w 27987307"/>
              <a:gd name="connsiteY35" fmla="*/ 19050247 h 36548539"/>
              <a:gd name="connsiteX36" fmla="*/ 27219547 w 27987307"/>
              <a:gd name="connsiteY36" fmla="*/ 19050247 h 36548539"/>
              <a:gd name="connsiteX37" fmla="*/ 27987307 w 27987307"/>
              <a:gd name="connsiteY37" fmla="*/ 19818007 h 36548539"/>
              <a:gd name="connsiteX38" fmla="*/ 27987307 w 27987307"/>
              <a:gd name="connsiteY38" fmla="*/ 26363323 h 36548539"/>
              <a:gd name="connsiteX39" fmla="*/ 27219547 w 27987307"/>
              <a:gd name="connsiteY39" fmla="*/ 27131083 h 36548539"/>
              <a:gd name="connsiteX40" fmla="*/ 767762 w 27987307"/>
              <a:gd name="connsiteY40" fmla="*/ 27131083 h 36548539"/>
              <a:gd name="connsiteX41" fmla="*/ 2 w 27987307"/>
              <a:gd name="connsiteY41" fmla="*/ 26363323 h 36548539"/>
              <a:gd name="connsiteX42" fmla="*/ 2 w 27987307"/>
              <a:gd name="connsiteY42" fmla="*/ 19818007 h 36548539"/>
              <a:gd name="connsiteX43" fmla="*/ 767762 w 27987307"/>
              <a:gd name="connsiteY43" fmla="*/ 19050247 h 36548539"/>
              <a:gd name="connsiteX44" fmla="*/ 14086507 w 27987307"/>
              <a:gd name="connsiteY44" fmla="*/ 18755999 h 36548539"/>
              <a:gd name="connsiteX45" fmla="*/ 14122863 w 27987307"/>
              <a:gd name="connsiteY45" fmla="*/ 18755999 h 36548539"/>
              <a:gd name="connsiteX46" fmla="*/ 14128013 w 27987307"/>
              <a:gd name="connsiteY46" fmla="*/ 18761147 h 36548539"/>
              <a:gd name="connsiteX47" fmla="*/ 14128013 w 27987307"/>
              <a:gd name="connsiteY47" fmla="*/ 19014915 h 36548539"/>
              <a:gd name="connsiteX48" fmla="*/ 14122863 w 27987307"/>
              <a:gd name="connsiteY48" fmla="*/ 19020063 h 36548539"/>
              <a:gd name="connsiteX49" fmla="*/ 14086507 w 27987307"/>
              <a:gd name="connsiteY49" fmla="*/ 19020063 h 36548539"/>
              <a:gd name="connsiteX50" fmla="*/ 14081357 w 27987307"/>
              <a:gd name="connsiteY50" fmla="*/ 19014915 h 36548539"/>
              <a:gd name="connsiteX51" fmla="*/ 14081357 w 27987307"/>
              <a:gd name="connsiteY51" fmla="*/ 18761147 h 36548539"/>
              <a:gd name="connsiteX52" fmla="*/ 14086507 w 27987307"/>
              <a:gd name="connsiteY52" fmla="*/ 18755999 h 36548539"/>
              <a:gd name="connsiteX53" fmla="*/ 11332467 w 27987307"/>
              <a:gd name="connsiteY53" fmla="*/ 17080275 h 36548539"/>
              <a:gd name="connsiteX54" fmla="*/ 16842399 w 27987307"/>
              <a:gd name="connsiteY54" fmla="*/ 17080275 h 36548539"/>
              <a:gd name="connsiteX55" fmla="*/ 17205771 w 27987307"/>
              <a:gd name="connsiteY55" fmla="*/ 17443643 h 36548539"/>
              <a:gd name="connsiteX56" fmla="*/ 17205771 w 27987307"/>
              <a:gd name="connsiteY56" fmla="*/ 18348119 h 36548539"/>
              <a:gd name="connsiteX57" fmla="*/ 16842399 w 27987307"/>
              <a:gd name="connsiteY57" fmla="*/ 18711491 h 36548539"/>
              <a:gd name="connsiteX58" fmla="*/ 11332467 w 27987307"/>
              <a:gd name="connsiteY58" fmla="*/ 18711491 h 36548539"/>
              <a:gd name="connsiteX59" fmla="*/ 10969094 w 27987307"/>
              <a:gd name="connsiteY59" fmla="*/ 18348119 h 36548539"/>
              <a:gd name="connsiteX60" fmla="*/ 10969094 w 27987307"/>
              <a:gd name="connsiteY60" fmla="*/ 17443643 h 36548539"/>
              <a:gd name="connsiteX61" fmla="*/ 11332467 w 27987307"/>
              <a:gd name="connsiteY61" fmla="*/ 17080275 h 36548539"/>
              <a:gd name="connsiteX62" fmla="*/ 14055809 w 27987307"/>
              <a:gd name="connsiteY62" fmla="*/ 16301953 h 36548539"/>
              <a:gd name="connsiteX63" fmla="*/ 14119053 w 27987307"/>
              <a:gd name="connsiteY63" fmla="*/ 16301953 h 36548539"/>
              <a:gd name="connsiteX64" fmla="*/ 14128013 w 27987307"/>
              <a:gd name="connsiteY64" fmla="*/ 16310913 h 36548539"/>
              <a:gd name="connsiteX65" fmla="*/ 14128013 w 27987307"/>
              <a:gd name="connsiteY65" fmla="*/ 17045483 h 36548539"/>
              <a:gd name="connsiteX66" fmla="*/ 14119053 w 27987307"/>
              <a:gd name="connsiteY66" fmla="*/ 17054443 h 36548539"/>
              <a:gd name="connsiteX67" fmla="*/ 14055809 w 27987307"/>
              <a:gd name="connsiteY67" fmla="*/ 17054443 h 36548539"/>
              <a:gd name="connsiteX68" fmla="*/ 14046849 w 27987307"/>
              <a:gd name="connsiteY68" fmla="*/ 17045483 h 36548539"/>
              <a:gd name="connsiteX69" fmla="*/ 14046849 w 27987307"/>
              <a:gd name="connsiteY69" fmla="*/ 16310913 h 36548539"/>
              <a:gd name="connsiteX70" fmla="*/ 14055809 w 27987307"/>
              <a:gd name="connsiteY70" fmla="*/ 16301953 h 36548539"/>
              <a:gd name="connsiteX71" fmla="*/ 20112337 w 27987307"/>
              <a:gd name="connsiteY71" fmla="*/ 14009659 h 36548539"/>
              <a:gd name="connsiteX72" fmla="*/ 26027621 w 27987307"/>
              <a:gd name="connsiteY72" fmla="*/ 14009659 h 36548539"/>
              <a:gd name="connsiteX73" fmla="*/ 26390991 w 27987307"/>
              <a:gd name="connsiteY73" fmla="*/ 14373031 h 36548539"/>
              <a:gd name="connsiteX74" fmla="*/ 26390991 w 27987307"/>
              <a:gd name="connsiteY74" fmla="*/ 15277507 h 36548539"/>
              <a:gd name="connsiteX75" fmla="*/ 26027621 w 27987307"/>
              <a:gd name="connsiteY75" fmla="*/ 15640875 h 36548539"/>
              <a:gd name="connsiteX76" fmla="*/ 20112337 w 27987307"/>
              <a:gd name="connsiteY76" fmla="*/ 15640875 h 36548539"/>
              <a:gd name="connsiteX77" fmla="*/ 19748967 w 27987307"/>
              <a:gd name="connsiteY77" fmla="*/ 15277507 h 36548539"/>
              <a:gd name="connsiteX78" fmla="*/ 19748967 w 27987307"/>
              <a:gd name="connsiteY78" fmla="*/ 14373031 h 36548539"/>
              <a:gd name="connsiteX79" fmla="*/ 20112337 w 27987307"/>
              <a:gd name="connsiteY79" fmla="*/ 14009659 h 36548539"/>
              <a:gd name="connsiteX80" fmla="*/ 1736338 w 27987307"/>
              <a:gd name="connsiteY80" fmla="*/ 13424091 h 36548539"/>
              <a:gd name="connsiteX81" fmla="*/ 17941989 w 27987307"/>
              <a:gd name="connsiteY81" fmla="*/ 13424091 h 36548539"/>
              <a:gd name="connsiteX82" fmla="*/ 18583061 w 27987307"/>
              <a:gd name="connsiteY82" fmla="*/ 14065163 h 36548539"/>
              <a:gd name="connsiteX83" fmla="*/ 18583061 w 27987307"/>
              <a:gd name="connsiteY83" fmla="*/ 14834225 h 36548539"/>
              <a:gd name="connsiteX84" fmla="*/ 18592019 w 27987307"/>
              <a:gd name="connsiteY84" fmla="*/ 14825267 h 36548539"/>
              <a:gd name="connsiteX85" fmla="*/ 19682377 w 27987307"/>
              <a:gd name="connsiteY85" fmla="*/ 14825267 h 36548539"/>
              <a:gd name="connsiteX86" fmla="*/ 19691337 w 27987307"/>
              <a:gd name="connsiteY86" fmla="*/ 14834227 h 36548539"/>
              <a:gd name="connsiteX87" fmla="*/ 19691337 w 27987307"/>
              <a:gd name="connsiteY87" fmla="*/ 14897471 h 36548539"/>
              <a:gd name="connsiteX88" fmla="*/ 19682377 w 27987307"/>
              <a:gd name="connsiteY88" fmla="*/ 14906431 h 36548539"/>
              <a:gd name="connsiteX89" fmla="*/ 18592019 w 27987307"/>
              <a:gd name="connsiteY89" fmla="*/ 14906431 h 36548539"/>
              <a:gd name="connsiteX90" fmla="*/ 18583061 w 27987307"/>
              <a:gd name="connsiteY90" fmla="*/ 14897473 h 36548539"/>
              <a:gd name="connsiteX91" fmla="*/ 18583061 w 27987307"/>
              <a:gd name="connsiteY91" fmla="*/ 15660879 h 36548539"/>
              <a:gd name="connsiteX92" fmla="*/ 17941989 w 27987307"/>
              <a:gd name="connsiteY92" fmla="*/ 16301951 h 36548539"/>
              <a:gd name="connsiteX93" fmla="*/ 1736338 w 27987307"/>
              <a:gd name="connsiteY93" fmla="*/ 16301951 h 36548539"/>
              <a:gd name="connsiteX94" fmla="*/ 1095266 w 27987307"/>
              <a:gd name="connsiteY94" fmla="*/ 15660879 h 36548539"/>
              <a:gd name="connsiteX95" fmla="*/ 1095266 w 27987307"/>
              <a:gd name="connsiteY95" fmla="*/ 14065163 h 36548539"/>
              <a:gd name="connsiteX96" fmla="*/ 1736338 w 27987307"/>
              <a:gd name="connsiteY96" fmla="*/ 13424091 h 36548539"/>
              <a:gd name="connsiteX97" fmla="*/ 22982331 w 27987307"/>
              <a:gd name="connsiteY97" fmla="*/ 13084349 h 36548539"/>
              <a:gd name="connsiteX98" fmla="*/ 23017957 w 27987307"/>
              <a:gd name="connsiteY98" fmla="*/ 13084349 h 36548539"/>
              <a:gd name="connsiteX99" fmla="*/ 23023005 w 27987307"/>
              <a:gd name="connsiteY99" fmla="*/ 13089395 h 36548539"/>
              <a:gd name="connsiteX100" fmla="*/ 23023005 w 27987307"/>
              <a:gd name="connsiteY100" fmla="*/ 13959445 h 36548539"/>
              <a:gd name="connsiteX101" fmla="*/ 23017957 w 27987307"/>
              <a:gd name="connsiteY101" fmla="*/ 13964493 h 36548539"/>
              <a:gd name="connsiteX102" fmla="*/ 22982331 w 27987307"/>
              <a:gd name="connsiteY102" fmla="*/ 13964493 h 36548539"/>
              <a:gd name="connsiteX103" fmla="*/ 22977283 w 27987307"/>
              <a:gd name="connsiteY103" fmla="*/ 13959445 h 36548539"/>
              <a:gd name="connsiteX104" fmla="*/ 22977283 w 27987307"/>
              <a:gd name="connsiteY104" fmla="*/ 13089395 h 36548539"/>
              <a:gd name="connsiteX105" fmla="*/ 22982331 w 27987307"/>
              <a:gd name="connsiteY105" fmla="*/ 13084349 h 36548539"/>
              <a:gd name="connsiteX106" fmla="*/ 3828248 w 27987307"/>
              <a:gd name="connsiteY106" fmla="*/ 10269419 h 36548539"/>
              <a:gd name="connsiteX107" fmla="*/ 3891491 w 27987307"/>
              <a:gd name="connsiteY107" fmla="*/ 10269419 h 36548539"/>
              <a:gd name="connsiteX108" fmla="*/ 3900452 w 27987307"/>
              <a:gd name="connsiteY108" fmla="*/ 10278379 h 36548539"/>
              <a:gd name="connsiteX109" fmla="*/ 3900452 w 27987307"/>
              <a:gd name="connsiteY109" fmla="*/ 11206444 h 36548539"/>
              <a:gd name="connsiteX110" fmla="*/ 4981131 w 27987307"/>
              <a:gd name="connsiteY110" fmla="*/ 11206444 h 36548539"/>
              <a:gd name="connsiteX111" fmla="*/ 5344499 w 27987307"/>
              <a:gd name="connsiteY111" fmla="*/ 11569812 h 36548539"/>
              <a:gd name="connsiteX112" fmla="*/ 5344499 w 27987307"/>
              <a:gd name="connsiteY112" fmla="*/ 12101363 h 36548539"/>
              <a:gd name="connsiteX113" fmla="*/ 5353458 w 27987307"/>
              <a:gd name="connsiteY113" fmla="*/ 12092405 h 36548539"/>
              <a:gd name="connsiteX114" fmla="*/ 7291859 w 27987307"/>
              <a:gd name="connsiteY114" fmla="*/ 12092405 h 36548539"/>
              <a:gd name="connsiteX115" fmla="*/ 7300820 w 27987307"/>
              <a:gd name="connsiteY115" fmla="*/ 12101365 h 36548539"/>
              <a:gd name="connsiteX116" fmla="*/ 7300820 w 27987307"/>
              <a:gd name="connsiteY116" fmla="*/ 11374843 h 36548539"/>
              <a:gd name="connsiteX117" fmla="*/ 7787311 w 27987307"/>
              <a:gd name="connsiteY117" fmla="*/ 10888353 h 36548539"/>
              <a:gd name="connsiteX118" fmla="*/ 26481227 w 27987307"/>
              <a:gd name="connsiteY118" fmla="*/ 10888353 h 36548539"/>
              <a:gd name="connsiteX119" fmla="*/ 26967719 w 27987307"/>
              <a:gd name="connsiteY119" fmla="*/ 11374843 h 36548539"/>
              <a:gd name="connsiteX120" fmla="*/ 26967719 w 27987307"/>
              <a:gd name="connsiteY120" fmla="*/ 12585781 h 36548539"/>
              <a:gd name="connsiteX121" fmla="*/ 26481227 w 27987307"/>
              <a:gd name="connsiteY121" fmla="*/ 13072271 h 36548539"/>
              <a:gd name="connsiteX122" fmla="*/ 7787311 w 27987307"/>
              <a:gd name="connsiteY122" fmla="*/ 13072271 h 36548539"/>
              <a:gd name="connsiteX123" fmla="*/ 7300820 w 27987307"/>
              <a:gd name="connsiteY123" fmla="*/ 12585781 h 36548539"/>
              <a:gd name="connsiteX124" fmla="*/ 7300820 w 27987307"/>
              <a:gd name="connsiteY124" fmla="*/ 12164609 h 36548539"/>
              <a:gd name="connsiteX125" fmla="*/ 7291859 w 27987307"/>
              <a:gd name="connsiteY125" fmla="*/ 12173569 h 36548539"/>
              <a:gd name="connsiteX126" fmla="*/ 5353458 w 27987307"/>
              <a:gd name="connsiteY126" fmla="*/ 12173569 h 36548539"/>
              <a:gd name="connsiteX127" fmla="*/ 5344499 w 27987307"/>
              <a:gd name="connsiteY127" fmla="*/ 12164611 h 36548539"/>
              <a:gd name="connsiteX128" fmla="*/ 5344499 w 27987307"/>
              <a:gd name="connsiteY128" fmla="*/ 12474287 h 36548539"/>
              <a:gd name="connsiteX129" fmla="*/ 4981131 w 27987307"/>
              <a:gd name="connsiteY129" fmla="*/ 12837655 h 36548539"/>
              <a:gd name="connsiteX130" fmla="*/ 2697076 w 27987307"/>
              <a:gd name="connsiteY130" fmla="*/ 12837655 h 36548539"/>
              <a:gd name="connsiteX131" fmla="*/ 2333707 w 27987307"/>
              <a:gd name="connsiteY131" fmla="*/ 12474287 h 36548539"/>
              <a:gd name="connsiteX132" fmla="*/ 2333707 w 27987307"/>
              <a:gd name="connsiteY132" fmla="*/ 11569812 h 36548539"/>
              <a:gd name="connsiteX133" fmla="*/ 2697076 w 27987307"/>
              <a:gd name="connsiteY133" fmla="*/ 11206444 h 36548539"/>
              <a:gd name="connsiteX134" fmla="*/ 3819288 w 27987307"/>
              <a:gd name="connsiteY134" fmla="*/ 11206444 h 36548539"/>
              <a:gd name="connsiteX135" fmla="*/ 3819288 w 27987307"/>
              <a:gd name="connsiteY135" fmla="*/ 10278379 h 36548539"/>
              <a:gd name="connsiteX136" fmla="*/ 3828248 w 27987307"/>
              <a:gd name="connsiteY136" fmla="*/ 10269419 h 36548539"/>
              <a:gd name="connsiteX137" fmla="*/ 10994207 w 27987307"/>
              <a:gd name="connsiteY137" fmla="*/ 1973104 h 36548539"/>
              <a:gd name="connsiteX138" fmla="*/ 24517399 w 27987307"/>
              <a:gd name="connsiteY138" fmla="*/ 1973104 h 36548539"/>
              <a:gd name="connsiteX139" fmla="*/ 25438415 w 27987307"/>
              <a:gd name="connsiteY139" fmla="*/ 2894123 h 36548539"/>
              <a:gd name="connsiteX140" fmla="*/ 25438415 w 27987307"/>
              <a:gd name="connsiteY140" fmla="*/ 9395397 h 36548539"/>
              <a:gd name="connsiteX141" fmla="*/ 24517399 w 27987307"/>
              <a:gd name="connsiteY141" fmla="*/ 10316414 h 36548539"/>
              <a:gd name="connsiteX142" fmla="*/ 10994207 w 27987307"/>
              <a:gd name="connsiteY142" fmla="*/ 10316414 h 36548539"/>
              <a:gd name="connsiteX143" fmla="*/ 10073190 w 27987307"/>
              <a:gd name="connsiteY143" fmla="*/ 9395397 h 36548539"/>
              <a:gd name="connsiteX144" fmla="*/ 10073190 w 27987307"/>
              <a:gd name="connsiteY144" fmla="*/ 6283781 h 36548539"/>
              <a:gd name="connsiteX145" fmla="*/ 10064229 w 27987307"/>
              <a:gd name="connsiteY145" fmla="*/ 6292740 h 36548539"/>
              <a:gd name="connsiteX146" fmla="*/ 8847110 w 27987307"/>
              <a:gd name="connsiteY146" fmla="*/ 6292740 h 36548539"/>
              <a:gd name="connsiteX147" fmla="*/ 8838149 w 27987307"/>
              <a:gd name="connsiteY147" fmla="*/ 6283781 h 36548539"/>
              <a:gd name="connsiteX148" fmla="*/ 8838149 w 27987307"/>
              <a:gd name="connsiteY148" fmla="*/ 6220534 h 36548539"/>
              <a:gd name="connsiteX149" fmla="*/ 8847110 w 27987307"/>
              <a:gd name="connsiteY149" fmla="*/ 6211577 h 36548539"/>
              <a:gd name="connsiteX150" fmla="*/ 10064229 w 27987307"/>
              <a:gd name="connsiteY150" fmla="*/ 6211577 h 36548539"/>
              <a:gd name="connsiteX151" fmla="*/ 10073190 w 27987307"/>
              <a:gd name="connsiteY151" fmla="*/ 6220534 h 36548539"/>
              <a:gd name="connsiteX152" fmla="*/ 10073190 w 27987307"/>
              <a:gd name="connsiteY152" fmla="*/ 2894123 h 36548539"/>
              <a:gd name="connsiteX153" fmla="*/ 10994207 w 27987307"/>
              <a:gd name="connsiteY153" fmla="*/ 1973104 h 36548539"/>
              <a:gd name="connsiteX154" fmla="*/ 1554710 w 27987307"/>
              <a:gd name="connsiteY154" fmla="*/ 1941011 h 36548539"/>
              <a:gd name="connsiteX155" fmla="*/ 7923303 w 27987307"/>
              <a:gd name="connsiteY155" fmla="*/ 1941011 h 36548539"/>
              <a:gd name="connsiteX156" fmla="*/ 8825523 w 27987307"/>
              <a:gd name="connsiteY156" fmla="*/ 2843233 h 36548539"/>
              <a:gd name="connsiteX157" fmla="*/ 8825523 w 27987307"/>
              <a:gd name="connsiteY157" fmla="*/ 9310693 h 36548539"/>
              <a:gd name="connsiteX158" fmla="*/ 7923303 w 27987307"/>
              <a:gd name="connsiteY158" fmla="*/ 10212915 h 36548539"/>
              <a:gd name="connsiteX159" fmla="*/ 1554710 w 27987307"/>
              <a:gd name="connsiteY159" fmla="*/ 10212915 h 36548539"/>
              <a:gd name="connsiteX160" fmla="*/ 652488 w 27987307"/>
              <a:gd name="connsiteY160" fmla="*/ 9310693 h 36548539"/>
              <a:gd name="connsiteX161" fmla="*/ 652488 w 27987307"/>
              <a:gd name="connsiteY161" fmla="*/ 2843233 h 36548539"/>
              <a:gd name="connsiteX162" fmla="*/ 1554710 w 27987307"/>
              <a:gd name="connsiteY162" fmla="*/ 1941011 h 36548539"/>
              <a:gd name="connsiteX163" fmla="*/ 14040680 w 27987307"/>
              <a:gd name="connsiteY163" fmla="*/ 1520631 h 36548539"/>
              <a:gd name="connsiteX164" fmla="*/ 14076305 w 27987307"/>
              <a:gd name="connsiteY164" fmla="*/ 1520631 h 36548539"/>
              <a:gd name="connsiteX165" fmla="*/ 14081352 w 27987307"/>
              <a:gd name="connsiteY165" fmla="*/ 1525676 h 36548539"/>
              <a:gd name="connsiteX166" fmla="*/ 14081352 w 27987307"/>
              <a:gd name="connsiteY166" fmla="*/ 1955981 h 36548539"/>
              <a:gd name="connsiteX167" fmla="*/ 14076305 w 27987307"/>
              <a:gd name="connsiteY167" fmla="*/ 1961026 h 36548539"/>
              <a:gd name="connsiteX168" fmla="*/ 14040680 w 27987307"/>
              <a:gd name="connsiteY168" fmla="*/ 1961026 h 36548539"/>
              <a:gd name="connsiteX169" fmla="*/ 14035633 w 27987307"/>
              <a:gd name="connsiteY169" fmla="*/ 1955981 h 36548539"/>
              <a:gd name="connsiteX170" fmla="*/ 14035633 w 27987307"/>
              <a:gd name="connsiteY170" fmla="*/ 1525676 h 36548539"/>
              <a:gd name="connsiteX171" fmla="*/ 14040680 w 27987307"/>
              <a:gd name="connsiteY171" fmla="*/ 1520631 h 36548539"/>
              <a:gd name="connsiteX172" fmla="*/ 11962211 w 27987307"/>
              <a:gd name="connsiteY172" fmla="*/ 0 h 36548539"/>
              <a:gd name="connsiteX173" fmla="*/ 16148271 w 27987307"/>
              <a:gd name="connsiteY173" fmla="*/ 0 h 36548539"/>
              <a:gd name="connsiteX174" fmla="*/ 16496951 w 27987307"/>
              <a:gd name="connsiteY174" fmla="*/ 348677 h 36548539"/>
              <a:gd name="connsiteX175" fmla="*/ 16496951 w 27987307"/>
              <a:gd name="connsiteY175" fmla="*/ 1150234 h 36548539"/>
              <a:gd name="connsiteX176" fmla="*/ 16148271 w 27987307"/>
              <a:gd name="connsiteY176" fmla="*/ 1498911 h 36548539"/>
              <a:gd name="connsiteX177" fmla="*/ 11962211 w 27987307"/>
              <a:gd name="connsiteY177" fmla="*/ 1498911 h 36548539"/>
              <a:gd name="connsiteX178" fmla="*/ 11613538 w 27987307"/>
              <a:gd name="connsiteY178" fmla="*/ 1150234 h 36548539"/>
              <a:gd name="connsiteX179" fmla="*/ 11613538 w 27987307"/>
              <a:gd name="connsiteY179" fmla="*/ 348677 h 36548539"/>
              <a:gd name="connsiteX180" fmla="*/ 11962211 w 27987307"/>
              <a:gd name="connsiteY180" fmla="*/ 0 h 36548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27987307" h="36548539">
                <a:moveTo>
                  <a:pt x="15198675" y="27469841"/>
                </a:moveTo>
                <a:lnTo>
                  <a:pt x="26065447" y="27469841"/>
                </a:lnTo>
                <a:cubicBezTo>
                  <a:pt x="26449221" y="27469841"/>
                  <a:pt x="26760331" y="27780951"/>
                  <a:pt x="26760331" y="28164725"/>
                </a:cubicBezTo>
                <a:lnTo>
                  <a:pt x="26760331" y="35853655"/>
                </a:lnTo>
                <a:cubicBezTo>
                  <a:pt x="26760331" y="36237431"/>
                  <a:pt x="26449221" y="36548539"/>
                  <a:pt x="26065447" y="36548539"/>
                </a:cubicBezTo>
                <a:lnTo>
                  <a:pt x="15198675" y="36548539"/>
                </a:lnTo>
                <a:cubicBezTo>
                  <a:pt x="14814901" y="36548539"/>
                  <a:pt x="14503791" y="36237431"/>
                  <a:pt x="14503791" y="35853655"/>
                </a:cubicBezTo>
                <a:lnTo>
                  <a:pt x="14503791" y="28164725"/>
                </a:lnTo>
                <a:cubicBezTo>
                  <a:pt x="14503791" y="27780951"/>
                  <a:pt x="14814901" y="27469841"/>
                  <a:pt x="15198675" y="27469841"/>
                </a:cubicBezTo>
                <a:close/>
                <a:moveTo>
                  <a:pt x="5588082" y="27193355"/>
                </a:moveTo>
                <a:lnTo>
                  <a:pt x="5623709" y="27193355"/>
                </a:lnTo>
                <a:cubicBezTo>
                  <a:pt x="5626496" y="27193355"/>
                  <a:pt x="5628756" y="27195615"/>
                  <a:pt x="5628756" y="27198403"/>
                </a:cubicBezTo>
                <a:lnTo>
                  <a:pt x="5628756" y="27496407"/>
                </a:lnTo>
                <a:lnTo>
                  <a:pt x="5623711" y="27501453"/>
                </a:lnTo>
                <a:lnTo>
                  <a:pt x="11900092" y="27501453"/>
                </a:lnTo>
                <a:cubicBezTo>
                  <a:pt x="12239944" y="27501453"/>
                  <a:pt x="12515447" y="27776957"/>
                  <a:pt x="12515447" y="28116809"/>
                </a:cubicBezTo>
                <a:lnTo>
                  <a:pt x="12515447" y="34966931"/>
                </a:lnTo>
                <a:cubicBezTo>
                  <a:pt x="12515447" y="35306783"/>
                  <a:pt x="12239944" y="35582287"/>
                  <a:pt x="11900092" y="35582287"/>
                </a:cubicBezTo>
                <a:lnTo>
                  <a:pt x="615356" y="35582287"/>
                </a:lnTo>
                <a:cubicBezTo>
                  <a:pt x="275504" y="35582287"/>
                  <a:pt x="0" y="35306783"/>
                  <a:pt x="0" y="34966931"/>
                </a:cubicBezTo>
                <a:lnTo>
                  <a:pt x="0" y="28116809"/>
                </a:lnTo>
                <a:cubicBezTo>
                  <a:pt x="0" y="27776957"/>
                  <a:pt x="275504" y="27501453"/>
                  <a:pt x="615356" y="27501453"/>
                </a:cubicBezTo>
                <a:lnTo>
                  <a:pt x="5588080" y="27501453"/>
                </a:lnTo>
                <a:lnTo>
                  <a:pt x="5583035" y="27496407"/>
                </a:lnTo>
                <a:lnTo>
                  <a:pt x="5583035" y="27198403"/>
                </a:lnTo>
                <a:cubicBezTo>
                  <a:pt x="5583035" y="27195615"/>
                  <a:pt x="5585295" y="27193355"/>
                  <a:pt x="5588082" y="27193355"/>
                </a:cubicBezTo>
                <a:close/>
                <a:moveTo>
                  <a:pt x="20372879" y="27171293"/>
                </a:moveTo>
                <a:lnTo>
                  <a:pt x="20408507" y="27171293"/>
                </a:lnTo>
                <a:cubicBezTo>
                  <a:pt x="20411293" y="27171293"/>
                  <a:pt x="20413553" y="27173553"/>
                  <a:pt x="20413553" y="27176339"/>
                </a:cubicBezTo>
                <a:lnTo>
                  <a:pt x="20413553" y="27386685"/>
                </a:lnTo>
                <a:cubicBezTo>
                  <a:pt x="20413553" y="27389473"/>
                  <a:pt x="20411293" y="27391733"/>
                  <a:pt x="20408507" y="27391733"/>
                </a:cubicBezTo>
                <a:lnTo>
                  <a:pt x="20372879" y="27391733"/>
                </a:lnTo>
                <a:cubicBezTo>
                  <a:pt x="20370093" y="27391733"/>
                  <a:pt x="20367833" y="27389473"/>
                  <a:pt x="20367833" y="27386685"/>
                </a:cubicBezTo>
                <a:lnTo>
                  <a:pt x="20367833" y="27176339"/>
                </a:lnTo>
                <a:cubicBezTo>
                  <a:pt x="20367833" y="27173553"/>
                  <a:pt x="20370093" y="27171293"/>
                  <a:pt x="20372879" y="27171293"/>
                </a:cubicBezTo>
                <a:close/>
                <a:moveTo>
                  <a:pt x="767762" y="19050247"/>
                </a:moveTo>
                <a:lnTo>
                  <a:pt x="27219547" y="19050247"/>
                </a:lnTo>
                <a:cubicBezTo>
                  <a:pt x="27643567" y="19050247"/>
                  <a:pt x="27987307" y="19393987"/>
                  <a:pt x="27987307" y="19818007"/>
                </a:cubicBezTo>
                <a:lnTo>
                  <a:pt x="27987307" y="26363323"/>
                </a:lnTo>
                <a:cubicBezTo>
                  <a:pt x="27987307" y="26787345"/>
                  <a:pt x="27643567" y="27131083"/>
                  <a:pt x="27219547" y="27131083"/>
                </a:cubicBezTo>
                <a:lnTo>
                  <a:pt x="767762" y="27131083"/>
                </a:lnTo>
                <a:cubicBezTo>
                  <a:pt x="343740" y="27131083"/>
                  <a:pt x="2" y="26787345"/>
                  <a:pt x="2" y="26363323"/>
                </a:cubicBezTo>
                <a:lnTo>
                  <a:pt x="2" y="19818007"/>
                </a:lnTo>
                <a:cubicBezTo>
                  <a:pt x="2" y="19393987"/>
                  <a:pt x="343740" y="19050247"/>
                  <a:pt x="767762" y="19050247"/>
                </a:cubicBezTo>
                <a:close/>
                <a:moveTo>
                  <a:pt x="14086507" y="18755999"/>
                </a:moveTo>
                <a:lnTo>
                  <a:pt x="14122863" y="18755999"/>
                </a:lnTo>
                <a:cubicBezTo>
                  <a:pt x="14125707" y="18755999"/>
                  <a:pt x="14128013" y="18758303"/>
                  <a:pt x="14128013" y="18761147"/>
                </a:cubicBezTo>
                <a:lnTo>
                  <a:pt x="14128013" y="19014915"/>
                </a:lnTo>
                <a:cubicBezTo>
                  <a:pt x="14128013" y="19017759"/>
                  <a:pt x="14125707" y="19020063"/>
                  <a:pt x="14122863" y="19020063"/>
                </a:cubicBezTo>
                <a:lnTo>
                  <a:pt x="14086507" y="19020063"/>
                </a:lnTo>
                <a:cubicBezTo>
                  <a:pt x="14083663" y="19020063"/>
                  <a:pt x="14081357" y="19017759"/>
                  <a:pt x="14081357" y="19014915"/>
                </a:cubicBezTo>
                <a:lnTo>
                  <a:pt x="14081357" y="18761147"/>
                </a:lnTo>
                <a:cubicBezTo>
                  <a:pt x="14081357" y="18758303"/>
                  <a:pt x="14083663" y="18755999"/>
                  <a:pt x="14086507" y="18755999"/>
                </a:cubicBezTo>
                <a:close/>
                <a:moveTo>
                  <a:pt x="11332467" y="17080275"/>
                </a:moveTo>
                <a:lnTo>
                  <a:pt x="16842399" y="17080275"/>
                </a:lnTo>
                <a:cubicBezTo>
                  <a:pt x="17043083" y="17080275"/>
                  <a:pt x="17205771" y="17242959"/>
                  <a:pt x="17205771" y="17443643"/>
                </a:cubicBezTo>
                <a:lnTo>
                  <a:pt x="17205771" y="18348119"/>
                </a:lnTo>
                <a:cubicBezTo>
                  <a:pt x="17205771" y="18548803"/>
                  <a:pt x="17043083" y="18711491"/>
                  <a:pt x="16842399" y="18711491"/>
                </a:cubicBezTo>
                <a:lnTo>
                  <a:pt x="11332467" y="18711491"/>
                </a:lnTo>
                <a:cubicBezTo>
                  <a:pt x="11131782" y="18711491"/>
                  <a:pt x="10969094" y="18548803"/>
                  <a:pt x="10969094" y="18348119"/>
                </a:cubicBezTo>
                <a:lnTo>
                  <a:pt x="10969094" y="17443643"/>
                </a:lnTo>
                <a:cubicBezTo>
                  <a:pt x="10969094" y="17242959"/>
                  <a:pt x="11131782" y="17080275"/>
                  <a:pt x="11332467" y="17080275"/>
                </a:cubicBezTo>
                <a:close/>
                <a:moveTo>
                  <a:pt x="14055809" y="16301953"/>
                </a:moveTo>
                <a:lnTo>
                  <a:pt x="14119053" y="16301953"/>
                </a:lnTo>
                <a:cubicBezTo>
                  <a:pt x="14124001" y="16301953"/>
                  <a:pt x="14128013" y="16305965"/>
                  <a:pt x="14128013" y="16310913"/>
                </a:cubicBezTo>
                <a:lnTo>
                  <a:pt x="14128013" y="17045483"/>
                </a:lnTo>
                <a:cubicBezTo>
                  <a:pt x="14128013" y="17050431"/>
                  <a:pt x="14124001" y="17054443"/>
                  <a:pt x="14119053" y="17054443"/>
                </a:cubicBezTo>
                <a:lnTo>
                  <a:pt x="14055809" y="17054443"/>
                </a:lnTo>
                <a:cubicBezTo>
                  <a:pt x="14050861" y="17054443"/>
                  <a:pt x="14046849" y="17050431"/>
                  <a:pt x="14046849" y="17045483"/>
                </a:cubicBezTo>
                <a:lnTo>
                  <a:pt x="14046849" y="16310913"/>
                </a:lnTo>
                <a:cubicBezTo>
                  <a:pt x="14046849" y="16305965"/>
                  <a:pt x="14050861" y="16301953"/>
                  <a:pt x="14055809" y="16301953"/>
                </a:cubicBezTo>
                <a:close/>
                <a:moveTo>
                  <a:pt x="20112337" y="14009659"/>
                </a:moveTo>
                <a:lnTo>
                  <a:pt x="26027621" y="14009659"/>
                </a:lnTo>
                <a:cubicBezTo>
                  <a:pt x="26228305" y="14009659"/>
                  <a:pt x="26390991" y="14172347"/>
                  <a:pt x="26390991" y="14373031"/>
                </a:cubicBezTo>
                <a:lnTo>
                  <a:pt x="26390991" y="15277507"/>
                </a:lnTo>
                <a:cubicBezTo>
                  <a:pt x="26390991" y="15478191"/>
                  <a:pt x="26228305" y="15640875"/>
                  <a:pt x="26027621" y="15640875"/>
                </a:cubicBezTo>
                <a:lnTo>
                  <a:pt x="20112337" y="15640875"/>
                </a:lnTo>
                <a:cubicBezTo>
                  <a:pt x="19911653" y="15640875"/>
                  <a:pt x="19748967" y="15478191"/>
                  <a:pt x="19748967" y="15277507"/>
                </a:cubicBezTo>
                <a:lnTo>
                  <a:pt x="19748967" y="14373031"/>
                </a:lnTo>
                <a:cubicBezTo>
                  <a:pt x="19748967" y="14172347"/>
                  <a:pt x="19911653" y="14009659"/>
                  <a:pt x="20112337" y="14009659"/>
                </a:cubicBezTo>
                <a:close/>
                <a:moveTo>
                  <a:pt x="1736338" y="13424091"/>
                </a:moveTo>
                <a:lnTo>
                  <a:pt x="17941989" y="13424091"/>
                </a:lnTo>
                <a:cubicBezTo>
                  <a:pt x="18296043" y="13424091"/>
                  <a:pt x="18583061" y="13711107"/>
                  <a:pt x="18583061" y="14065163"/>
                </a:cubicBezTo>
                <a:lnTo>
                  <a:pt x="18583061" y="14834225"/>
                </a:lnTo>
                <a:lnTo>
                  <a:pt x="18592019" y="14825267"/>
                </a:lnTo>
                <a:lnTo>
                  <a:pt x="19682377" y="14825267"/>
                </a:lnTo>
                <a:cubicBezTo>
                  <a:pt x="19687325" y="14825267"/>
                  <a:pt x="19691337" y="14829279"/>
                  <a:pt x="19691337" y="14834227"/>
                </a:cubicBezTo>
                <a:lnTo>
                  <a:pt x="19691337" y="14897471"/>
                </a:lnTo>
                <a:cubicBezTo>
                  <a:pt x="19691337" y="14902419"/>
                  <a:pt x="19687325" y="14906431"/>
                  <a:pt x="19682377" y="14906431"/>
                </a:cubicBezTo>
                <a:lnTo>
                  <a:pt x="18592019" y="14906431"/>
                </a:lnTo>
                <a:lnTo>
                  <a:pt x="18583061" y="14897473"/>
                </a:lnTo>
                <a:lnTo>
                  <a:pt x="18583061" y="15660879"/>
                </a:lnTo>
                <a:cubicBezTo>
                  <a:pt x="18583061" y="16014931"/>
                  <a:pt x="18296043" y="16301951"/>
                  <a:pt x="17941989" y="16301951"/>
                </a:cubicBezTo>
                <a:lnTo>
                  <a:pt x="1736338" y="16301951"/>
                </a:lnTo>
                <a:cubicBezTo>
                  <a:pt x="1382284" y="16301951"/>
                  <a:pt x="1095266" y="16014931"/>
                  <a:pt x="1095266" y="15660879"/>
                </a:cubicBezTo>
                <a:lnTo>
                  <a:pt x="1095266" y="14065163"/>
                </a:lnTo>
                <a:cubicBezTo>
                  <a:pt x="1095266" y="13711107"/>
                  <a:pt x="1382284" y="13424091"/>
                  <a:pt x="1736338" y="13424091"/>
                </a:cubicBezTo>
                <a:close/>
                <a:moveTo>
                  <a:pt x="22982331" y="13084349"/>
                </a:moveTo>
                <a:lnTo>
                  <a:pt x="23017957" y="13084349"/>
                </a:lnTo>
                <a:cubicBezTo>
                  <a:pt x="23020745" y="13084349"/>
                  <a:pt x="23023005" y="13086609"/>
                  <a:pt x="23023005" y="13089395"/>
                </a:cubicBezTo>
                <a:lnTo>
                  <a:pt x="23023005" y="13959445"/>
                </a:lnTo>
                <a:cubicBezTo>
                  <a:pt x="23023005" y="13962233"/>
                  <a:pt x="23020745" y="13964493"/>
                  <a:pt x="23017957" y="13964493"/>
                </a:cubicBezTo>
                <a:lnTo>
                  <a:pt x="22982331" y="13964493"/>
                </a:lnTo>
                <a:cubicBezTo>
                  <a:pt x="22979543" y="13964493"/>
                  <a:pt x="22977283" y="13962233"/>
                  <a:pt x="22977283" y="13959445"/>
                </a:cubicBezTo>
                <a:lnTo>
                  <a:pt x="22977283" y="13089395"/>
                </a:lnTo>
                <a:cubicBezTo>
                  <a:pt x="22977283" y="13086609"/>
                  <a:pt x="22979543" y="13084349"/>
                  <a:pt x="22982331" y="13084349"/>
                </a:cubicBezTo>
                <a:close/>
                <a:moveTo>
                  <a:pt x="3828248" y="10269419"/>
                </a:moveTo>
                <a:lnTo>
                  <a:pt x="3891491" y="10269419"/>
                </a:lnTo>
                <a:cubicBezTo>
                  <a:pt x="3896439" y="10269419"/>
                  <a:pt x="3900452" y="10273433"/>
                  <a:pt x="3900452" y="10278379"/>
                </a:cubicBezTo>
                <a:lnTo>
                  <a:pt x="3900452" y="11206444"/>
                </a:lnTo>
                <a:lnTo>
                  <a:pt x="4981131" y="11206444"/>
                </a:lnTo>
                <a:cubicBezTo>
                  <a:pt x="5181813" y="11206444"/>
                  <a:pt x="5344499" y="11369130"/>
                  <a:pt x="5344499" y="11569812"/>
                </a:cubicBezTo>
                <a:lnTo>
                  <a:pt x="5344499" y="12101363"/>
                </a:lnTo>
                <a:lnTo>
                  <a:pt x="5353458" y="12092405"/>
                </a:lnTo>
                <a:lnTo>
                  <a:pt x="7291859" y="12092405"/>
                </a:lnTo>
                <a:cubicBezTo>
                  <a:pt x="7296810" y="12092405"/>
                  <a:pt x="7300820" y="12096417"/>
                  <a:pt x="7300820" y="12101365"/>
                </a:cubicBezTo>
                <a:lnTo>
                  <a:pt x="7300820" y="11374843"/>
                </a:lnTo>
                <a:cubicBezTo>
                  <a:pt x="7300820" y="11106161"/>
                  <a:pt x="7518630" y="10888353"/>
                  <a:pt x="7787311" y="10888353"/>
                </a:cubicBezTo>
                <a:lnTo>
                  <a:pt x="26481227" y="10888353"/>
                </a:lnTo>
                <a:cubicBezTo>
                  <a:pt x="26749911" y="10888353"/>
                  <a:pt x="26967719" y="11106161"/>
                  <a:pt x="26967719" y="11374843"/>
                </a:cubicBezTo>
                <a:lnTo>
                  <a:pt x="26967719" y="12585781"/>
                </a:lnTo>
                <a:cubicBezTo>
                  <a:pt x="26967719" y="12854463"/>
                  <a:pt x="26749911" y="13072271"/>
                  <a:pt x="26481227" y="13072271"/>
                </a:cubicBezTo>
                <a:lnTo>
                  <a:pt x="7787311" y="13072271"/>
                </a:lnTo>
                <a:cubicBezTo>
                  <a:pt x="7518630" y="13072271"/>
                  <a:pt x="7300820" y="12854463"/>
                  <a:pt x="7300820" y="12585781"/>
                </a:cubicBezTo>
                <a:lnTo>
                  <a:pt x="7300820" y="12164609"/>
                </a:lnTo>
                <a:cubicBezTo>
                  <a:pt x="7300820" y="12169557"/>
                  <a:pt x="7296810" y="12173569"/>
                  <a:pt x="7291859" y="12173569"/>
                </a:cubicBezTo>
                <a:lnTo>
                  <a:pt x="5353458" y="12173569"/>
                </a:lnTo>
                <a:lnTo>
                  <a:pt x="5344499" y="12164611"/>
                </a:lnTo>
                <a:lnTo>
                  <a:pt x="5344499" y="12474287"/>
                </a:lnTo>
                <a:cubicBezTo>
                  <a:pt x="5344499" y="12674971"/>
                  <a:pt x="5181813" y="12837655"/>
                  <a:pt x="4981131" y="12837655"/>
                </a:cubicBezTo>
                <a:lnTo>
                  <a:pt x="2697076" y="12837655"/>
                </a:lnTo>
                <a:cubicBezTo>
                  <a:pt x="2496392" y="12837655"/>
                  <a:pt x="2333707" y="12674971"/>
                  <a:pt x="2333707" y="12474287"/>
                </a:cubicBezTo>
                <a:lnTo>
                  <a:pt x="2333707" y="11569812"/>
                </a:lnTo>
                <a:cubicBezTo>
                  <a:pt x="2333707" y="11369130"/>
                  <a:pt x="2496392" y="11206444"/>
                  <a:pt x="2697076" y="11206444"/>
                </a:cubicBezTo>
                <a:lnTo>
                  <a:pt x="3819288" y="11206444"/>
                </a:lnTo>
                <a:lnTo>
                  <a:pt x="3819288" y="10278379"/>
                </a:lnTo>
                <a:cubicBezTo>
                  <a:pt x="3819288" y="10273433"/>
                  <a:pt x="3823299" y="10269419"/>
                  <a:pt x="3828248" y="10269419"/>
                </a:cubicBezTo>
                <a:close/>
                <a:moveTo>
                  <a:pt x="10994207" y="1973104"/>
                </a:moveTo>
                <a:lnTo>
                  <a:pt x="24517399" y="1973104"/>
                </a:lnTo>
                <a:cubicBezTo>
                  <a:pt x="25026063" y="1973104"/>
                  <a:pt x="25438415" y="2385460"/>
                  <a:pt x="25438415" y="2894123"/>
                </a:cubicBezTo>
                <a:lnTo>
                  <a:pt x="25438415" y="9395397"/>
                </a:lnTo>
                <a:cubicBezTo>
                  <a:pt x="25438415" y="9904061"/>
                  <a:pt x="25026063" y="10316414"/>
                  <a:pt x="24517399" y="10316414"/>
                </a:cubicBezTo>
                <a:lnTo>
                  <a:pt x="10994207" y="10316414"/>
                </a:lnTo>
                <a:cubicBezTo>
                  <a:pt x="10485542" y="10316414"/>
                  <a:pt x="10073190" y="9904061"/>
                  <a:pt x="10073190" y="9395397"/>
                </a:cubicBezTo>
                <a:lnTo>
                  <a:pt x="10073190" y="6283781"/>
                </a:lnTo>
                <a:cubicBezTo>
                  <a:pt x="10073190" y="6288728"/>
                  <a:pt x="10069173" y="6292740"/>
                  <a:pt x="10064229" y="6292740"/>
                </a:cubicBezTo>
                <a:lnTo>
                  <a:pt x="8847110" y="6292740"/>
                </a:lnTo>
                <a:cubicBezTo>
                  <a:pt x="8842161" y="6292740"/>
                  <a:pt x="8838149" y="6288728"/>
                  <a:pt x="8838149" y="6283781"/>
                </a:cubicBezTo>
                <a:lnTo>
                  <a:pt x="8838149" y="6220534"/>
                </a:lnTo>
                <a:cubicBezTo>
                  <a:pt x="8838149" y="6215587"/>
                  <a:pt x="8842161" y="6211577"/>
                  <a:pt x="8847110" y="6211577"/>
                </a:cubicBezTo>
                <a:lnTo>
                  <a:pt x="10064229" y="6211577"/>
                </a:lnTo>
                <a:cubicBezTo>
                  <a:pt x="10069173" y="6211577"/>
                  <a:pt x="10073190" y="6215587"/>
                  <a:pt x="10073190" y="6220534"/>
                </a:cubicBezTo>
                <a:lnTo>
                  <a:pt x="10073190" y="2894123"/>
                </a:lnTo>
                <a:cubicBezTo>
                  <a:pt x="10073190" y="2385460"/>
                  <a:pt x="10485542" y="1973104"/>
                  <a:pt x="10994207" y="1973104"/>
                </a:cubicBezTo>
                <a:close/>
                <a:moveTo>
                  <a:pt x="1554710" y="1941011"/>
                </a:moveTo>
                <a:lnTo>
                  <a:pt x="7923303" y="1941011"/>
                </a:lnTo>
                <a:cubicBezTo>
                  <a:pt x="8421584" y="1941011"/>
                  <a:pt x="8825523" y="2344948"/>
                  <a:pt x="8825523" y="2843233"/>
                </a:cubicBezTo>
                <a:lnTo>
                  <a:pt x="8825523" y="9310693"/>
                </a:lnTo>
                <a:cubicBezTo>
                  <a:pt x="8825523" y="9808976"/>
                  <a:pt x="8421584" y="10212915"/>
                  <a:pt x="7923303" y="10212915"/>
                </a:cubicBezTo>
                <a:lnTo>
                  <a:pt x="1554710" y="10212915"/>
                </a:lnTo>
                <a:cubicBezTo>
                  <a:pt x="1056426" y="10212915"/>
                  <a:pt x="652488" y="9808976"/>
                  <a:pt x="652488" y="9310693"/>
                </a:cubicBezTo>
                <a:lnTo>
                  <a:pt x="652488" y="2843233"/>
                </a:lnTo>
                <a:cubicBezTo>
                  <a:pt x="652488" y="2344948"/>
                  <a:pt x="1056426" y="1941011"/>
                  <a:pt x="1554710" y="1941011"/>
                </a:cubicBezTo>
                <a:close/>
                <a:moveTo>
                  <a:pt x="14040680" y="1520631"/>
                </a:moveTo>
                <a:lnTo>
                  <a:pt x="14076305" y="1520631"/>
                </a:lnTo>
                <a:cubicBezTo>
                  <a:pt x="14079092" y="1520631"/>
                  <a:pt x="14081352" y="1522892"/>
                  <a:pt x="14081352" y="1525676"/>
                </a:cubicBezTo>
                <a:lnTo>
                  <a:pt x="14081352" y="1955981"/>
                </a:lnTo>
                <a:cubicBezTo>
                  <a:pt x="14081352" y="1958767"/>
                  <a:pt x="14079092" y="1961026"/>
                  <a:pt x="14076305" y="1961026"/>
                </a:cubicBezTo>
                <a:lnTo>
                  <a:pt x="14040680" y="1961026"/>
                </a:lnTo>
                <a:cubicBezTo>
                  <a:pt x="14037893" y="1961026"/>
                  <a:pt x="14035633" y="1958767"/>
                  <a:pt x="14035633" y="1955981"/>
                </a:cubicBezTo>
                <a:lnTo>
                  <a:pt x="14035633" y="1525676"/>
                </a:lnTo>
                <a:cubicBezTo>
                  <a:pt x="14035633" y="1522892"/>
                  <a:pt x="14037893" y="1520631"/>
                  <a:pt x="14040680" y="1520631"/>
                </a:cubicBezTo>
                <a:close/>
                <a:moveTo>
                  <a:pt x="11962211" y="0"/>
                </a:moveTo>
                <a:lnTo>
                  <a:pt x="16148271" y="0"/>
                </a:lnTo>
                <a:cubicBezTo>
                  <a:pt x="16340843" y="0"/>
                  <a:pt x="16496951" y="156107"/>
                  <a:pt x="16496951" y="348677"/>
                </a:cubicBezTo>
                <a:lnTo>
                  <a:pt x="16496951" y="1150234"/>
                </a:lnTo>
                <a:cubicBezTo>
                  <a:pt x="16496951" y="1342805"/>
                  <a:pt x="16340843" y="1498911"/>
                  <a:pt x="16148271" y="1498911"/>
                </a:cubicBezTo>
                <a:lnTo>
                  <a:pt x="11962211" y="1498911"/>
                </a:lnTo>
                <a:cubicBezTo>
                  <a:pt x="11769649" y="1498911"/>
                  <a:pt x="11613538" y="1342805"/>
                  <a:pt x="11613538" y="1150234"/>
                </a:cubicBezTo>
                <a:lnTo>
                  <a:pt x="11613538" y="348677"/>
                </a:lnTo>
                <a:cubicBezTo>
                  <a:pt x="11613538" y="156107"/>
                  <a:pt x="11769649" y="0"/>
                  <a:pt x="11962211" y="0"/>
                </a:cubicBezTo>
                <a:close/>
              </a:path>
            </a:pathLst>
          </a:custGeom>
          <a:noFill/>
          <a:ln w="127000">
            <a:gradFill flip="none" rotWithShape="1">
              <a:gsLst>
                <a:gs pos="0">
                  <a:srgbClr val="0083D3">
                    <a:lumMod val="100000"/>
                  </a:srgbClr>
                </a:gs>
                <a:gs pos="100000">
                  <a:srgbClr val="12C498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7954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</Words>
  <Application>Microsoft Office PowerPoint</Application>
  <PresentationFormat>Benutzerdefiniert</PresentationFormat>
  <Paragraphs>21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Office-Design</vt:lpstr>
      <vt:lpstr>Ampfer Mampfer</vt:lpstr>
    </vt:vector>
  </TitlesOfParts>
  <Company>SFZ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Tobias Beck</dc:creator>
  <cp:lastModifiedBy>Christian Krause</cp:lastModifiedBy>
  <cp:revision>17</cp:revision>
  <dcterms:created xsi:type="dcterms:W3CDTF">2016-01-27T13:36:31Z</dcterms:created>
  <dcterms:modified xsi:type="dcterms:W3CDTF">2022-09-29T17:27:04Z</dcterms:modified>
</cp:coreProperties>
</file>

<file path=docProps/thumbnail.jpeg>
</file>